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>
        <p:scale>
          <a:sx n="190" d="100"/>
          <a:sy n="190" d="100"/>
        </p:scale>
        <p:origin x="-4232" y="-15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735E-2AE5-A246-844D-97D86136738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10DC-1334-1041-9B01-1DC40F35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F10DC-1334-1041-9B01-1DC40F35B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8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47" Type="http://schemas.openxmlformats.org/officeDocument/2006/relationships/image" Target="../media/image110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63" Type="http://schemas.openxmlformats.org/officeDocument/2006/relationships/image" Target="../media/image12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image" Target="../media/image121.png"/><Relationship Id="rId5" Type="http://schemas.openxmlformats.org/officeDocument/2006/relationships/image" Target="../media/image68.png"/><Relationship Id="rId61" Type="http://schemas.openxmlformats.org/officeDocument/2006/relationships/image" Target="../media/image124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127.png"/><Relationship Id="rId8" Type="http://schemas.openxmlformats.org/officeDocument/2006/relationships/image" Target="../media/image71.png"/><Relationship Id="rId51" Type="http://schemas.openxmlformats.org/officeDocument/2006/relationships/image" Target="../media/image114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png"/><Relationship Id="rId20" Type="http://schemas.openxmlformats.org/officeDocument/2006/relationships/image" Target="../media/image83.png"/><Relationship Id="rId41" Type="http://schemas.openxmlformats.org/officeDocument/2006/relationships/image" Target="../media/image104.pn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png"/><Relationship Id="rId57" Type="http://schemas.openxmlformats.org/officeDocument/2006/relationships/image" Target="../media/image120.png"/><Relationship Id="rId10" Type="http://schemas.openxmlformats.org/officeDocument/2006/relationships/image" Target="../media/image7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71CCEA19-769A-5743-BC9D-39A18179F843}"/>
              </a:ext>
            </a:extLst>
          </p:cNvPr>
          <p:cNvSpPr/>
          <p:nvPr/>
        </p:nvSpPr>
        <p:spPr>
          <a:xfrm>
            <a:off x="9139449" y="1756248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F4B0416F-383C-C441-A9F5-203B2335BD5F}"/>
              </a:ext>
            </a:extLst>
          </p:cNvPr>
          <p:cNvSpPr/>
          <p:nvPr/>
        </p:nvSpPr>
        <p:spPr>
          <a:xfrm>
            <a:off x="8625066" y="1765113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1130A14D-5F76-6745-A257-A72EAB3B42A8}"/>
              </a:ext>
            </a:extLst>
          </p:cNvPr>
          <p:cNvSpPr/>
          <p:nvPr/>
        </p:nvSpPr>
        <p:spPr>
          <a:xfrm>
            <a:off x="8127174" y="1766005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89321" y="3374546"/>
            <a:ext cx="1456810" cy="942621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51845" y="710515"/>
            <a:ext cx="1441459" cy="2264313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4365562" y="1912448"/>
            <a:ext cx="1578433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376461"/>
            <a:ext cx="0" cy="367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438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295633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193150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22524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3" idx="0"/>
            <a:endCxn id="20" idx="4"/>
          </p:cNvCxnSpPr>
          <p:nvPr/>
        </p:nvCxnSpPr>
        <p:spPr>
          <a:xfrm flipV="1">
            <a:off x="1865870" y="2693774"/>
            <a:ext cx="0" cy="262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141565"/>
            <a:ext cx="0" cy="2778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645372"/>
            <a:ext cx="0" cy="286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6" idx="0"/>
            <a:endCxn id="21" idx="4"/>
          </p:cNvCxnSpPr>
          <p:nvPr/>
        </p:nvCxnSpPr>
        <p:spPr>
          <a:xfrm flipV="1">
            <a:off x="1865870" y="984835"/>
            <a:ext cx="0" cy="240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865869" y="3953934"/>
            <a:ext cx="1" cy="714447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06" idx="2"/>
            <a:endCxn id="119" idx="0"/>
          </p:cNvCxnSpPr>
          <p:nvPr/>
        </p:nvCxnSpPr>
        <p:spPr>
          <a:xfrm>
            <a:off x="4740109" y="3396872"/>
            <a:ext cx="2172" cy="59620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81" y="3993073"/>
            <a:ext cx="457200" cy="457200"/>
          </a:xfrm>
          <a:prstGeom prst="rect">
            <a:avLst/>
          </a:prstGeom>
        </p:spPr>
      </p:pic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4742281" y="3285625"/>
            <a:ext cx="888018" cy="5480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10" idx="0"/>
            <a:endCxn id="137" idx="6"/>
          </p:cNvCxnSpPr>
          <p:nvPr/>
        </p:nvCxnSpPr>
        <p:spPr>
          <a:xfrm rot="16200000" flipV="1">
            <a:off x="5285819" y="2119878"/>
            <a:ext cx="348940" cy="32638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5022776" y="197144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endCxn id="137" idx="2"/>
          </p:cNvCxnSpPr>
          <p:nvPr/>
        </p:nvCxnSpPr>
        <p:spPr>
          <a:xfrm rot="5400000" flipH="1" flipV="1">
            <a:off x="4776030" y="2072099"/>
            <a:ext cx="210243" cy="28324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4774226" y="2400286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594259" y="161213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617692" y="2725861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4888415" y="24743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903185" y="1714689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11538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730181" y="1474738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305448" y="151193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stCxn id="124" idx="2"/>
            <a:endCxn id="166" idx="0"/>
          </p:cNvCxnSpPr>
          <p:nvPr/>
        </p:nvCxnSpPr>
        <p:spPr>
          <a:xfrm>
            <a:off x="4729874" y="1076304"/>
            <a:ext cx="307" cy="10381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835587" y="701133"/>
            <a:ext cx="2345672" cy="3620035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742281" y="4450273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90664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5471332" y="34198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blipFill>
                <a:blip r:embed="rId6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blipFill>
                <a:blip r:embed="rId7"/>
                <a:stretch>
                  <a:fillRect r="-3846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blipFill>
                <a:blip r:embed="rId9"/>
                <a:stretch>
                  <a:fillRect r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blipFill>
                <a:blip r:embed="rId10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7111461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743074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540356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982705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941711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87797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10338830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7262043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767810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4052922" y="23211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301839" y="1679311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82C55E-8169-F344-8A42-D3F2BC43A8B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09" y="2939672"/>
            <a:ext cx="457200" cy="4572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0561642-5116-D54D-B995-045A3A4917ED}"/>
              </a:ext>
            </a:extLst>
          </p:cNvPr>
          <p:cNvSpPr/>
          <p:nvPr/>
        </p:nvSpPr>
        <p:spPr>
          <a:xfrm>
            <a:off x="5515999" y="3057025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ollate 109">
            <a:extLst>
              <a:ext uri="{FF2B5EF4-FFF2-40B4-BE49-F238E27FC236}">
                <a16:creationId xmlns:a16="http://schemas.microsoft.com/office/drawing/2014/main" id="{199B95EC-AA1F-CB47-A9AB-1B31FFFAF1A1}"/>
              </a:ext>
            </a:extLst>
          </p:cNvPr>
          <p:cNvSpPr/>
          <p:nvPr/>
        </p:nvSpPr>
        <p:spPr>
          <a:xfrm>
            <a:off x="5430737" y="2457541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A0CEEC6-6E57-F946-81D5-528262094404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>
            <a:off x="5623482" y="2824119"/>
            <a:ext cx="6817" cy="23290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99618" y="327254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0E9C22-6357-FF45-AF63-7D077C1EA01F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4968709" y="3168272"/>
            <a:ext cx="547290" cy="305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/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blipFill>
                <a:blip r:embed="rId13"/>
                <a:stretch>
                  <a:fillRect b="-1481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B7EB19-F28E-6642-82B5-8A7E5F9FF002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725854" y="438132"/>
            <a:ext cx="4020" cy="34355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/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blipFill>
                <a:blip r:embed="rId14"/>
                <a:stretch>
                  <a:fillRect l="-11111" t="-7692" r="-1111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/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blipFill>
                <a:blip r:embed="rId15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/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blipFill>
                <a:blip r:embed="rId16"/>
                <a:stretch>
                  <a:fillRect l="-16000" r="-120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/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blipFill>
                <a:blip r:embed="rId17"/>
                <a:stretch>
                  <a:fillRect l="-12000" t="-8333" r="-12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/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blipFill>
                <a:blip r:embed="rId18"/>
                <a:stretch>
                  <a:fillRect l="-8333" t="-7692" r="-833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/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blipFill>
                <a:blip r:embed="rId19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6F014343-45CF-D94B-94E4-FBFFF3B45F85}"/>
              </a:ext>
            </a:extLst>
          </p:cNvPr>
          <p:cNvSpPr/>
          <p:nvPr/>
        </p:nvSpPr>
        <p:spPr>
          <a:xfrm>
            <a:off x="7816556" y="240070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6308238-D917-E04C-B93F-BA7B61B31750}"/>
              </a:ext>
            </a:extLst>
          </p:cNvPr>
          <p:cNvSpPr/>
          <p:nvPr/>
        </p:nvSpPr>
        <p:spPr>
          <a:xfrm>
            <a:off x="8191134" y="240585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E80D14-9231-F340-93FC-1BD1E9AA1C3B}"/>
              </a:ext>
            </a:extLst>
          </p:cNvPr>
          <p:cNvSpPr/>
          <p:nvPr/>
        </p:nvSpPr>
        <p:spPr>
          <a:xfrm>
            <a:off x="8182660" y="177822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99C6FD9-6387-BA49-9807-DED020E00C4A}"/>
              </a:ext>
            </a:extLst>
          </p:cNvPr>
          <p:cNvSpPr/>
          <p:nvPr/>
        </p:nvSpPr>
        <p:spPr>
          <a:xfrm>
            <a:off x="8344721" y="1778221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9A19C2-D432-1A43-9EB7-3223B341709D}"/>
              </a:ext>
            </a:extLst>
          </p:cNvPr>
          <p:cNvSpPr/>
          <p:nvPr/>
        </p:nvSpPr>
        <p:spPr>
          <a:xfrm>
            <a:off x="8685497" y="17755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CBC42F9-B32D-2945-A99E-9C825A619842}"/>
              </a:ext>
            </a:extLst>
          </p:cNvPr>
          <p:cNvSpPr/>
          <p:nvPr/>
        </p:nvSpPr>
        <p:spPr>
          <a:xfrm>
            <a:off x="8847558" y="17755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EE24FC9-0F6A-2F4E-A0C6-3D4F2FD3E037}"/>
              </a:ext>
            </a:extLst>
          </p:cNvPr>
          <p:cNvSpPr/>
          <p:nvPr/>
        </p:nvSpPr>
        <p:spPr>
          <a:xfrm>
            <a:off x="9198257" y="17630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A1A445B-829B-7C4B-88F3-9CD9B92FF84F}"/>
              </a:ext>
            </a:extLst>
          </p:cNvPr>
          <p:cNvSpPr/>
          <p:nvPr/>
        </p:nvSpPr>
        <p:spPr>
          <a:xfrm>
            <a:off x="9360318" y="17630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B2C8D5-E56C-F243-8391-B6C4E2A43C61}"/>
              </a:ext>
            </a:extLst>
          </p:cNvPr>
          <p:cNvSpPr/>
          <p:nvPr/>
        </p:nvSpPr>
        <p:spPr>
          <a:xfrm>
            <a:off x="8246447" y="1408049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6248F3A-B087-1A42-93AB-4ABB55550AC2}"/>
              </a:ext>
            </a:extLst>
          </p:cNvPr>
          <p:cNvSpPr/>
          <p:nvPr/>
        </p:nvSpPr>
        <p:spPr>
          <a:xfrm>
            <a:off x="8744848" y="1417988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89CB584-EDCD-DF4C-8C0F-F3C0A19A9C41}"/>
              </a:ext>
            </a:extLst>
          </p:cNvPr>
          <p:cNvSpPr/>
          <p:nvPr/>
        </p:nvSpPr>
        <p:spPr>
          <a:xfrm>
            <a:off x="9261213" y="1424942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9E429D-AFC8-EA45-86C5-0C6EE072B9FD}"/>
              </a:ext>
            </a:extLst>
          </p:cNvPr>
          <p:cNvCxnSpPr>
            <a:cxnSpLocks/>
            <a:stCxn id="32" idx="0"/>
            <a:endCxn id="165" idx="4"/>
          </p:cNvCxnSpPr>
          <p:nvPr/>
        </p:nvCxnSpPr>
        <p:spPr>
          <a:xfrm flipV="1">
            <a:off x="7885847" y="1923396"/>
            <a:ext cx="366104" cy="4773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1383B6-BE5B-4646-B2E8-A4EC1FD67C02}"/>
              </a:ext>
            </a:extLst>
          </p:cNvPr>
          <p:cNvCxnSpPr>
            <a:cxnSpLocks/>
            <a:stCxn id="138" idx="0"/>
            <a:endCxn id="165" idx="4"/>
          </p:cNvCxnSpPr>
          <p:nvPr/>
        </p:nvCxnSpPr>
        <p:spPr>
          <a:xfrm flipH="1" flipV="1">
            <a:off x="8251951" y="1923396"/>
            <a:ext cx="8474" cy="482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9D8E0274-F182-D248-A6D6-B3D154531712}"/>
              </a:ext>
            </a:extLst>
          </p:cNvPr>
          <p:cNvSpPr/>
          <p:nvPr/>
        </p:nvSpPr>
        <p:spPr>
          <a:xfrm>
            <a:off x="8575104" y="2407379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8E9BF6-5D4D-AA45-8093-FCC31ABBB867}"/>
              </a:ext>
            </a:extLst>
          </p:cNvPr>
          <p:cNvSpPr/>
          <p:nvPr/>
        </p:nvSpPr>
        <p:spPr>
          <a:xfrm>
            <a:off x="8959842" y="241253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66DAC4D-D2C1-FE46-A041-3B4F41144F2E}"/>
              </a:ext>
            </a:extLst>
          </p:cNvPr>
          <p:cNvSpPr/>
          <p:nvPr/>
        </p:nvSpPr>
        <p:spPr>
          <a:xfrm>
            <a:off x="9348683" y="240565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BB7F66C-207A-CF40-91A2-D6E127E81A84}"/>
              </a:ext>
            </a:extLst>
          </p:cNvPr>
          <p:cNvSpPr/>
          <p:nvPr/>
        </p:nvSpPr>
        <p:spPr>
          <a:xfrm>
            <a:off x="9733421" y="241080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B3EFDAC-FA57-204D-98E7-1E7AC558E904}"/>
              </a:ext>
            </a:extLst>
          </p:cNvPr>
          <p:cNvSpPr/>
          <p:nvPr/>
        </p:nvSpPr>
        <p:spPr>
          <a:xfrm>
            <a:off x="7816556" y="79563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9EF9A38-B1C4-F345-A859-BCBEF224A607}"/>
              </a:ext>
            </a:extLst>
          </p:cNvPr>
          <p:cNvSpPr/>
          <p:nvPr/>
        </p:nvSpPr>
        <p:spPr>
          <a:xfrm>
            <a:off x="8191134" y="80078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B611E84-D4E1-4D46-9C75-BEAACFAEF340}"/>
              </a:ext>
            </a:extLst>
          </p:cNvPr>
          <p:cNvSpPr/>
          <p:nvPr/>
        </p:nvSpPr>
        <p:spPr>
          <a:xfrm>
            <a:off x="8575104" y="802309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B9166A8-693C-D643-AFD3-FBB3F961DDED}"/>
              </a:ext>
            </a:extLst>
          </p:cNvPr>
          <p:cNvSpPr/>
          <p:nvPr/>
        </p:nvSpPr>
        <p:spPr>
          <a:xfrm>
            <a:off x="8959842" y="807461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8840BE1-47F0-DE4E-845D-7020D093B8A5}"/>
              </a:ext>
            </a:extLst>
          </p:cNvPr>
          <p:cNvSpPr/>
          <p:nvPr/>
        </p:nvSpPr>
        <p:spPr>
          <a:xfrm>
            <a:off x="9348683" y="80058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004FF60-0C84-7F4F-B681-02972C1CCF0F}"/>
              </a:ext>
            </a:extLst>
          </p:cNvPr>
          <p:cNvSpPr/>
          <p:nvPr/>
        </p:nvSpPr>
        <p:spPr>
          <a:xfrm>
            <a:off x="9733421" y="80573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F39B56F-CE4B-664A-A00C-09EB05A1752F}"/>
              </a:ext>
            </a:extLst>
          </p:cNvPr>
          <p:cNvCxnSpPr>
            <a:cxnSpLocks/>
            <a:stCxn id="213" idx="0"/>
            <a:endCxn id="165" idx="4"/>
          </p:cNvCxnSpPr>
          <p:nvPr/>
        </p:nvCxnSpPr>
        <p:spPr>
          <a:xfrm flipH="1" flipV="1">
            <a:off x="8251951" y="1923396"/>
            <a:ext cx="392444" cy="4839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C9A398B-0D1C-1D4A-9720-7F60EE94F5BA}"/>
              </a:ext>
            </a:extLst>
          </p:cNvPr>
          <p:cNvCxnSpPr>
            <a:cxnSpLocks/>
            <a:stCxn id="215" idx="0"/>
            <a:endCxn id="165" idx="4"/>
          </p:cNvCxnSpPr>
          <p:nvPr/>
        </p:nvCxnSpPr>
        <p:spPr>
          <a:xfrm flipH="1" flipV="1">
            <a:off x="8251951" y="1923396"/>
            <a:ext cx="777182" cy="489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77C1158-B48E-A547-A1D5-6FAF6C5005E4}"/>
              </a:ext>
            </a:extLst>
          </p:cNvPr>
          <p:cNvCxnSpPr>
            <a:cxnSpLocks/>
            <a:stCxn id="216" idx="0"/>
            <a:endCxn id="165" idx="4"/>
          </p:cNvCxnSpPr>
          <p:nvPr/>
        </p:nvCxnSpPr>
        <p:spPr>
          <a:xfrm flipH="1" flipV="1">
            <a:off x="8251951" y="1923396"/>
            <a:ext cx="1166023" cy="4822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ECD915B-8306-8347-81F9-0CD3F6E7D954}"/>
              </a:ext>
            </a:extLst>
          </p:cNvPr>
          <p:cNvCxnSpPr>
            <a:cxnSpLocks/>
            <a:stCxn id="218" idx="0"/>
            <a:endCxn id="165" idx="4"/>
          </p:cNvCxnSpPr>
          <p:nvPr/>
        </p:nvCxnSpPr>
        <p:spPr>
          <a:xfrm flipH="1" flipV="1">
            <a:off x="8251951" y="1923396"/>
            <a:ext cx="1550761" cy="487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5D63A3B-6268-C54A-9CFE-1096101AB160}"/>
              </a:ext>
            </a:extLst>
          </p:cNvPr>
          <p:cNvCxnSpPr>
            <a:cxnSpLocks/>
            <a:stCxn id="218" idx="0"/>
            <a:endCxn id="169" idx="4"/>
          </p:cNvCxnSpPr>
          <p:nvPr/>
        </p:nvCxnSpPr>
        <p:spPr>
          <a:xfrm flipH="1" flipV="1">
            <a:off x="8754788" y="1920719"/>
            <a:ext cx="1047924" cy="4900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298F735-FE20-5B4B-80C2-7D013B319856}"/>
              </a:ext>
            </a:extLst>
          </p:cNvPr>
          <p:cNvCxnSpPr>
            <a:cxnSpLocks/>
            <a:stCxn id="216" idx="0"/>
            <a:endCxn id="169" idx="4"/>
          </p:cNvCxnSpPr>
          <p:nvPr/>
        </p:nvCxnSpPr>
        <p:spPr>
          <a:xfrm flipH="1" flipV="1">
            <a:off x="8754788" y="1920719"/>
            <a:ext cx="663186" cy="4849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AB33D9A-8BF3-AF4D-B769-4537651E6D83}"/>
              </a:ext>
            </a:extLst>
          </p:cNvPr>
          <p:cNvCxnSpPr>
            <a:cxnSpLocks/>
            <a:stCxn id="215" idx="0"/>
            <a:endCxn id="169" idx="4"/>
          </p:cNvCxnSpPr>
          <p:nvPr/>
        </p:nvCxnSpPr>
        <p:spPr>
          <a:xfrm flipH="1" flipV="1">
            <a:off x="8754788" y="1920719"/>
            <a:ext cx="274345" cy="4918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ABB4841-87D1-3A43-8D1D-6FC038219A8A}"/>
              </a:ext>
            </a:extLst>
          </p:cNvPr>
          <p:cNvCxnSpPr>
            <a:cxnSpLocks/>
            <a:stCxn id="213" idx="0"/>
            <a:endCxn id="169" idx="4"/>
          </p:cNvCxnSpPr>
          <p:nvPr/>
        </p:nvCxnSpPr>
        <p:spPr>
          <a:xfrm flipV="1">
            <a:off x="8644395" y="1920719"/>
            <a:ext cx="110393" cy="4866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39C6A9-2544-2D40-8BB2-A228EA7F03E3}"/>
              </a:ext>
            </a:extLst>
          </p:cNvPr>
          <p:cNvCxnSpPr>
            <a:cxnSpLocks/>
            <a:stCxn id="138" idx="0"/>
            <a:endCxn id="169" idx="4"/>
          </p:cNvCxnSpPr>
          <p:nvPr/>
        </p:nvCxnSpPr>
        <p:spPr>
          <a:xfrm flipV="1">
            <a:off x="8260425" y="1920719"/>
            <a:ext cx="494363" cy="4851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F973593-C9EC-6045-8332-6587C8872ACE}"/>
              </a:ext>
            </a:extLst>
          </p:cNvPr>
          <p:cNvCxnSpPr>
            <a:cxnSpLocks/>
            <a:stCxn id="32" idx="0"/>
            <a:endCxn id="169" idx="4"/>
          </p:cNvCxnSpPr>
          <p:nvPr/>
        </p:nvCxnSpPr>
        <p:spPr>
          <a:xfrm flipV="1">
            <a:off x="7885847" y="1920719"/>
            <a:ext cx="868941" cy="4799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B185170-7027-8042-B8D3-1C47F825157A}"/>
              </a:ext>
            </a:extLst>
          </p:cNvPr>
          <p:cNvCxnSpPr>
            <a:cxnSpLocks/>
            <a:stCxn id="32" idx="0"/>
            <a:endCxn id="174" idx="4"/>
          </p:cNvCxnSpPr>
          <p:nvPr/>
        </p:nvCxnSpPr>
        <p:spPr>
          <a:xfrm flipV="1">
            <a:off x="7885847" y="1908219"/>
            <a:ext cx="1381701" cy="4924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31F77CB-C333-B444-8349-54405AE125FB}"/>
              </a:ext>
            </a:extLst>
          </p:cNvPr>
          <p:cNvCxnSpPr>
            <a:cxnSpLocks/>
            <a:stCxn id="138" idx="0"/>
            <a:endCxn id="174" idx="4"/>
          </p:cNvCxnSpPr>
          <p:nvPr/>
        </p:nvCxnSpPr>
        <p:spPr>
          <a:xfrm flipV="1">
            <a:off x="8260425" y="1908219"/>
            <a:ext cx="1007123" cy="497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2A401EA-7C25-6841-9D24-224B3F637A7B}"/>
              </a:ext>
            </a:extLst>
          </p:cNvPr>
          <p:cNvCxnSpPr>
            <a:cxnSpLocks/>
            <a:stCxn id="213" idx="0"/>
            <a:endCxn id="174" idx="4"/>
          </p:cNvCxnSpPr>
          <p:nvPr/>
        </p:nvCxnSpPr>
        <p:spPr>
          <a:xfrm flipV="1">
            <a:off x="8644395" y="1908219"/>
            <a:ext cx="623153" cy="4991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2E4340F-2DB6-A043-B5EC-9D4F6C2E7488}"/>
              </a:ext>
            </a:extLst>
          </p:cNvPr>
          <p:cNvCxnSpPr>
            <a:cxnSpLocks/>
            <a:stCxn id="215" idx="0"/>
            <a:endCxn id="174" idx="4"/>
          </p:cNvCxnSpPr>
          <p:nvPr/>
        </p:nvCxnSpPr>
        <p:spPr>
          <a:xfrm flipV="1">
            <a:off x="9029133" y="1908219"/>
            <a:ext cx="238415" cy="5043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029F152-2F16-B546-A343-2DE9480476E0}"/>
              </a:ext>
            </a:extLst>
          </p:cNvPr>
          <p:cNvCxnSpPr>
            <a:cxnSpLocks/>
            <a:stCxn id="216" idx="0"/>
            <a:endCxn id="174" idx="4"/>
          </p:cNvCxnSpPr>
          <p:nvPr/>
        </p:nvCxnSpPr>
        <p:spPr>
          <a:xfrm flipH="1" flipV="1">
            <a:off x="9267548" y="1908219"/>
            <a:ext cx="150426" cy="4974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BFBA046-06A6-AF42-9903-3A5648C1B0AC}"/>
              </a:ext>
            </a:extLst>
          </p:cNvPr>
          <p:cNvCxnSpPr>
            <a:cxnSpLocks/>
            <a:stCxn id="218" idx="0"/>
            <a:endCxn id="174" idx="4"/>
          </p:cNvCxnSpPr>
          <p:nvPr/>
        </p:nvCxnSpPr>
        <p:spPr>
          <a:xfrm flipH="1" flipV="1">
            <a:off x="9267548" y="1908219"/>
            <a:ext cx="535164" cy="5025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0989166-F5BC-1744-9B76-2C432B1E8862}"/>
              </a:ext>
            </a:extLst>
          </p:cNvPr>
          <p:cNvCxnSpPr>
            <a:cxnSpLocks/>
            <a:stCxn id="218" idx="0"/>
            <a:endCxn id="175" idx="4"/>
          </p:cNvCxnSpPr>
          <p:nvPr/>
        </p:nvCxnSpPr>
        <p:spPr>
          <a:xfrm flipH="1" flipV="1">
            <a:off x="9429609" y="1908219"/>
            <a:ext cx="373103" cy="5025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033263-860C-B047-932B-0A26B17CA87C}"/>
              </a:ext>
            </a:extLst>
          </p:cNvPr>
          <p:cNvCxnSpPr>
            <a:cxnSpLocks/>
            <a:stCxn id="216" idx="0"/>
            <a:endCxn id="175" idx="4"/>
          </p:cNvCxnSpPr>
          <p:nvPr/>
        </p:nvCxnSpPr>
        <p:spPr>
          <a:xfrm flipV="1">
            <a:off x="9417974" y="1908219"/>
            <a:ext cx="11635" cy="4974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4D2139CA-0378-9448-8042-797B87FD971D}"/>
              </a:ext>
            </a:extLst>
          </p:cNvPr>
          <p:cNvCxnSpPr>
            <a:cxnSpLocks/>
            <a:stCxn id="215" idx="0"/>
            <a:endCxn id="175" idx="4"/>
          </p:cNvCxnSpPr>
          <p:nvPr/>
        </p:nvCxnSpPr>
        <p:spPr>
          <a:xfrm flipV="1">
            <a:off x="9029133" y="1908219"/>
            <a:ext cx="400476" cy="5043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49C24FA2-B62D-A74F-A709-24BD969C3861}"/>
              </a:ext>
            </a:extLst>
          </p:cNvPr>
          <p:cNvCxnSpPr>
            <a:cxnSpLocks/>
            <a:stCxn id="213" idx="0"/>
            <a:endCxn id="175" idx="4"/>
          </p:cNvCxnSpPr>
          <p:nvPr/>
        </p:nvCxnSpPr>
        <p:spPr>
          <a:xfrm flipV="1">
            <a:off x="8644395" y="1908219"/>
            <a:ext cx="785214" cy="4991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2064C12-E29F-5745-A876-A6EFBF4D12AA}"/>
              </a:ext>
            </a:extLst>
          </p:cNvPr>
          <p:cNvCxnSpPr>
            <a:cxnSpLocks/>
            <a:stCxn id="138" idx="0"/>
            <a:endCxn id="175" idx="4"/>
          </p:cNvCxnSpPr>
          <p:nvPr/>
        </p:nvCxnSpPr>
        <p:spPr>
          <a:xfrm flipV="1">
            <a:off x="8260425" y="1908219"/>
            <a:ext cx="1169184" cy="497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541006A-3AE3-A444-8744-B8B24A1DCF1E}"/>
              </a:ext>
            </a:extLst>
          </p:cNvPr>
          <p:cNvCxnSpPr>
            <a:cxnSpLocks/>
            <a:stCxn id="32" idx="0"/>
            <a:endCxn id="175" idx="4"/>
          </p:cNvCxnSpPr>
          <p:nvPr/>
        </p:nvCxnSpPr>
        <p:spPr>
          <a:xfrm flipV="1">
            <a:off x="7885847" y="1908219"/>
            <a:ext cx="1543762" cy="492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C5D4F7DC-C57A-AB47-8892-F6D98BAB57DD}"/>
              </a:ext>
            </a:extLst>
          </p:cNvPr>
          <p:cNvCxnSpPr>
            <a:cxnSpLocks/>
            <a:stCxn id="32" idx="0"/>
            <a:endCxn id="171" idx="4"/>
          </p:cNvCxnSpPr>
          <p:nvPr/>
        </p:nvCxnSpPr>
        <p:spPr>
          <a:xfrm flipV="1">
            <a:off x="7885847" y="1920719"/>
            <a:ext cx="1031002" cy="4799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7395E3A3-920F-2F40-B2BB-1F932884615F}"/>
              </a:ext>
            </a:extLst>
          </p:cNvPr>
          <p:cNvCxnSpPr>
            <a:cxnSpLocks/>
            <a:stCxn id="32" idx="0"/>
            <a:endCxn id="168" idx="4"/>
          </p:cNvCxnSpPr>
          <p:nvPr/>
        </p:nvCxnSpPr>
        <p:spPr>
          <a:xfrm flipV="1">
            <a:off x="7885847" y="1923396"/>
            <a:ext cx="528165" cy="4773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6A1B56F-E4DD-6544-B0C8-ED7265EB66E0}"/>
              </a:ext>
            </a:extLst>
          </p:cNvPr>
          <p:cNvCxnSpPr>
            <a:cxnSpLocks/>
            <a:stCxn id="138" idx="0"/>
            <a:endCxn id="168" idx="4"/>
          </p:cNvCxnSpPr>
          <p:nvPr/>
        </p:nvCxnSpPr>
        <p:spPr>
          <a:xfrm flipV="1">
            <a:off x="8260425" y="1923396"/>
            <a:ext cx="153587" cy="48245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798207CD-A74C-8344-BB6F-F788693B4102}"/>
              </a:ext>
            </a:extLst>
          </p:cNvPr>
          <p:cNvCxnSpPr>
            <a:cxnSpLocks/>
            <a:stCxn id="213" idx="0"/>
            <a:endCxn id="168" idx="4"/>
          </p:cNvCxnSpPr>
          <p:nvPr/>
        </p:nvCxnSpPr>
        <p:spPr>
          <a:xfrm flipH="1" flipV="1">
            <a:off x="8414012" y="1923396"/>
            <a:ext cx="230383" cy="483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2D1667B4-E4B6-9942-A6D0-704964B93FDD}"/>
              </a:ext>
            </a:extLst>
          </p:cNvPr>
          <p:cNvCxnSpPr>
            <a:cxnSpLocks/>
            <a:stCxn id="215" idx="0"/>
            <a:endCxn id="168" idx="4"/>
          </p:cNvCxnSpPr>
          <p:nvPr/>
        </p:nvCxnSpPr>
        <p:spPr>
          <a:xfrm flipH="1" flipV="1">
            <a:off x="8414012" y="1923396"/>
            <a:ext cx="615121" cy="4891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DE65F5C-5F32-9B4A-8A2A-3C0ECE6BDDED}"/>
              </a:ext>
            </a:extLst>
          </p:cNvPr>
          <p:cNvCxnSpPr>
            <a:cxnSpLocks/>
            <a:stCxn id="216" idx="0"/>
            <a:endCxn id="168" idx="4"/>
          </p:cNvCxnSpPr>
          <p:nvPr/>
        </p:nvCxnSpPr>
        <p:spPr>
          <a:xfrm flipH="1" flipV="1">
            <a:off x="8414012" y="1923396"/>
            <a:ext cx="1003962" cy="48225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F5ABC3F-6954-F44D-B916-1D4679D45BB4}"/>
              </a:ext>
            </a:extLst>
          </p:cNvPr>
          <p:cNvCxnSpPr>
            <a:cxnSpLocks/>
            <a:stCxn id="218" idx="0"/>
            <a:endCxn id="168" idx="4"/>
          </p:cNvCxnSpPr>
          <p:nvPr/>
        </p:nvCxnSpPr>
        <p:spPr>
          <a:xfrm flipH="1" flipV="1">
            <a:off x="8414012" y="1923396"/>
            <a:ext cx="1388700" cy="4874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1D1C683-3CB6-AE4D-9249-F042F4317E4A}"/>
              </a:ext>
            </a:extLst>
          </p:cNvPr>
          <p:cNvCxnSpPr>
            <a:cxnSpLocks/>
            <a:stCxn id="138" idx="0"/>
            <a:endCxn id="171" idx="4"/>
          </p:cNvCxnSpPr>
          <p:nvPr/>
        </p:nvCxnSpPr>
        <p:spPr>
          <a:xfrm flipV="1">
            <a:off x="8260425" y="1920719"/>
            <a:ext cx="656424" cy="4851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D321AA1-8878-704F-93C0-E11D08DEFF1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V="1">
            <a:off x="8644395" y="1920719"/>
            <a:ext cx="272454" cy="486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C9437FE-D82B-B446-BB68-284664B1F267}"/>
              </a:ext>
            </a:extLst>
          </p:cNvPr>
          <p:cNvCxnSpPr>
            <a:cxnSpLocks/>
            <a:stCxn id="215" idx="0"/>
            <a:endCxn id="171" idx="4"/>
          </p:cNvCxnSpPr>
          <p:nvPr/>
        </p:nvCxnSpPr>
        <p:spPr>
          <a:xfrm flipH="1" flipV="1">
            <a:off x="8916849" y="1920719"/>
            <a:ext cx="112284" cy="4918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73EC081-70D0-244E-BD37-99F114AD5E0C}"/>
              </a:ext>
            </a:extLst>
          </p:cNvPr>
          <p:cNvCxnSpPr>
            <a:cxnSpLocks/>
            <a:stCxn id="216" idx="0"/>
            <a:endCxn id="171" idx="4"/>
          </p:cNvCxnSpPr>
          <p:nvPr/>
        </p:nvCxnSpPr>
        <p:spPr>
          <a:xfrm flipH="1" flipV="1">
            <a:off x="8916849" y="1920719"/>
            <a:ext cx="501125" cy="4849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5B5F2F66-D2FE-D745-9DA6-FB84DF0B086E}"/>
              </a:ext>
            </a:extLst>
          </p:cNvPr>
          <p:cNvCxnSpPr>
            <a:cxnSpLocks/>
            <a:stCxn id="218" idx="7"/>
            <a:endCxn id="171" idx="4"/>
          </p:cNvCxnSpPr>
          <p:nvPr/>
        </p:nvCxnSpPr>
        <p:spPr>
          <a:xfrm flipH="1" flipV="1">
            <a:off x="8916849" y="1920719"/>
            <a:ext cx="934858" cy="5113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DDED67A-C826-2445-8A31-D478B1A93206}"/>
              </a:ext>
            </a:extLst>
          </p:cNvPr>
          <p:cNvCxnSpPr>
            <a:cxnSpLocks/>
            <a:stCxn id="165" idx="0"/>
            <a:endCxn id="193" idx="4"/>
          </p:cNvCxnSpPr>
          <p:nvPr/>
        </p:nvCxnSpPr>
        <p:spPr>
          <a:xfrm flipV="1">
            <a:off x="8251951" y="1581785"/>
            <a:ext cx="81364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5FA624D-291A-054E-BAD1-B5B1C77F4133}"/>
              </a:ext>
            </a:extLst>
          </p:cNvPr>
          <p:cNvCxnSpPr>
            <a:cxnSpLocks/>
            <a:stCxn id="168" idx="0"/>
            <a:endCxn id="193" idx="4"/>
          </p:cNvCxnSpPr>
          <p:nvPr/>
        </p:nvCxnSpPr>
        <p:spPr>
          <a:xfrm flipH="1" flipV="1">
            <a:off x="8333315" y="1581785"/>
            <a:ext cx="80697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B64A986-4675-C44B-897A-6BFC5D317B1F}"/>
              </a:ext>
            </a:extLst>
          </p:cNvPr>
          <p:cNvCxnSpPr>
            <a:cxnSpLocks/>
            <a:stCxn id="169" idx="0"/>
            <a:endCxn id="194" idx="4"/>
          </p:cNvCxnSpPr>
          <p:nvPr/>
        </p:nvCxnSpPr>
        <p:spPr>
          <a:xfrm flipV="1">
            <a:off x="8754788" y="1591724"/>
            <a:ext cx="76928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B617F54-65D6-3847-B45F-C9F6E9F69A6C}"/>
              </a:ext>
            </a:extLst>
          </p:cNvPr>
          <p:cNvCxnSpPr>
            <a:cxnSpLocks/>
            <a:stCxn id="171" idx="0"/>
            <a:endCxn id="194" idx="4"/>
          </p:cNvCxnSpPr>
          <p:nvPr/>
        </p:nvCxnSpPr>
        <p:spPr>
          <a:xfrm flipH="1" flipV="1">
            <a:off x="8831716" y="1591724"/>
            <a:ext cx="85133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6FD29C4-0D78-444D-B853-FC3736797B8B}"/>
              </a:ext>
            </a:extLst>
          </p:cNvPr>
          <p:cNvCxnSpPr>
            <a:cxnSpLocks/>
            <a:stCxn id="174" idx="0"/>
            <a:endCxn id="198" idx="4"/>
          </p:cNvCxnSpPr>
          <p:nvPr/>
        </p:nvCxnSpPr>
        <p:spPr>
          <a:xfrm flipV="1">
            <a:off x="9267548" y="1598678"/>
            <a:ext cx="80533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AF873F9-56B4-5F44-A27A-08EDAF2DF597}"/>
              </a:ext>
            </a:extLst>
          </p:cNvPr>
          <p:cNvCxnSpPr>
            <a:cxnSpLocks/>
            <a:stCxn id="175" idx="0"/>
            <a:endCxn id="198" idx="4"/>
          </p:cNvCxnSpPr>
          <p:nvPr/>
        </p:nvCxnSpPr>
        <p:spPr>
          <a:xfrm flipH="1" flipV="1">
            <a:off x="9348081" y="1598678"/>
            <a:ext cx="81528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00889DF0-8C73-AD48-B235-E10FDA26E532}"/>
              </a:ext>
            </a:extLst>
          </p:cNvPr>
          <p:cNvCxnSpPr>
            <a:cxnSpLocks/>
            <a:stCxn id="193" idx="0"/>
            <a:endCxn id="219" idx="4"/>
          </p:cNvCxnSpPr>
          <p:nvPr/>
        </p:nvCxnSpPr>
        <p:spPr>
          <a:xfrm flipH="1" flipV="1">
            <a:off x="7885847" y="940805"/>
            <a:ext cx="447468" cy="467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BE3E6B4-61E4-DE4D-BB70-7019B58FE4EC}"/>
              </a:ext>
            </a:extLst>
          </p:cNvPr>
          <p:cNvCxnSpPr>
            <a:cxnSpLocks/>
            <a:stCxn id="194" idx="0"/>
            <a:endCxn id="219" idx="4"/>
          </p:cNvCxnSpPr>
          <p:nvPr/>
        </p:nvCxnSpPr>
        <p:spPr>
          <a:xfrm flipH="1" flipV="1">
            <a:off x="7885847" y="940805"/>
            <a:ext cx="945869" cy="477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912C5FD-A1C3-FC42-B1FC-CEC8689B31B5}"/>
              </a:ext>
            </a:extLst>
          </p:cNvPr>
          <p:cNvCxnSpPr>
            <a:cxnSpLocks/>
            <a:stCxn id="198" idx="0"/>
            <a:endCxn id="219" idx="4"/>
          </p:cNvCxnSpPr>
          <p:nvPr/>
        </p:nvCxnSpPr>
        <p:spPr>
          <a:xfrm flipH="1" flipV="1">
            <a:off x="7885847" y="940805"/>
            <a:ext cx="1462234" cy="484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CE7A5EB-E41C-A34C-A131-8A547A2644E3}"/>
              </a:ext>
            </a:extLst>
          </p:cNvPr>
          <p:cNvCxnSpPr>
            <a:cxnSpLocks/>
            <a:stCxn id="198" idx="0"/>
            <a:endCxn id="220" idx="4"/>
          </p:cNvCxnSpPr>
          <p:nvPr/>
        </p:nvCxnSpPr>
        <p:spPr>
          <a:xfrm flipH="1" flipV="1">
            <a:off x="8260425" y="945957"/>
            <a:ext cx="1087656" cy="478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3B36DD-A93D-8041-AC2F-E01549BB4FFC}"/>
              </a:ext>
            </a:extLst>
          </p:cNvPr>
          <p:cNvCxnSpPr>
            <a:cxnSpLocks/>
            <a:stCxn id="198" idx="0"/>
            <a:endCxn id="221" idx="4"/>
          </p:cNvCxnSpPr>
          <p:nvPr/>
        </p:nvCxnSpPr>
        <p:spPr>
          <a:xfrm flipH="1" flipV="1">
            <a:off x="8644395" y="947484"/>
            <a:ext cx="703686" cy="477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C838E93-C551-B846-A206-4134112F0422}"/>
              </a:ext>
            </a:extLst>
          </p:cNvPr>
          <p:cNvCxnSpPr>
            <a:cxnSpLocks/>
            <a:stCxn id="198" idx="0"/>
            <a:endCxn id="222" idx="4"/>
          </p:cNvCxnSpPr>
          <p:nvPr/>
        </p:nvCxnSpPr>
        <p:spPr>
          <a:xfrm flipH="1" flipV="1">
            <a:off x="9029133" y="952636"/>
            <a:ext cx="318948" cy="4723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9C3BF7B0-8596-6A4F-AAE2-0CE3F34DA6EE}"/>
              </a:ext>
            </a:extLst>
          </p:cNvPr>
          <p:cNvCxnSpPr>
            <a:cxnSpLocks/>
            <a:stCxn id="198" idx="0"/>
            <a:endCxn id="223" idx="4"/>
          </p:cNvCxnSpPr>
          <p:nvPr/>
        </p:nvCxnSpPr>
        <p:spPr>
          <a:xfrm flipV="1">
            <a:off x="9348081" y="945755"/>
            <a:ext cx="69893" cy="479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AA5B759-1FFC-9843-8B4C-CD0B4553005F}"/>
              </a:ext>
            </a:extLst>
          </p:cNvPr>
          <p:cNvCxnSpPr>
            <a:cxnSpLocks/>
            <a:stCxn id="198" idx="0"/>
            <a:endCxn id="225" idx="4"/>
          </p:cNvCxnSpPr>
          <p:nvPr/>
        </p:nvCxnSpPr>
        <p:spPr>
          <a:xfrm flipV="1">
            <a:off x="9348081" y="950907"/>
            <a:ext cx="454631" cy="4740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43E5BF7-85D9-BF4D-93CA-EAA64C82D4DF}"/>
              </a:ext>
            </a:extLst>
          </p:cNvPr>
          <p:cNvCxnSpPr>
            <a:cxnSpLocks/>
            <a:stCxn id="194" idx="0"/>
            <a:endCxn id="225" idx="4"/>
          </p:cNvCxnSpPr>
          <p:nvPr/>
        </p:nvCxnSpPr>
        <p:spPr>
          <a:xfrm flipV="1">
            <a:off x="8831716" y="950907"/>
            <a:ext cx="970996" cy="4670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EB95F367-6275-844F-9D41-DA470DF90F22}"/>
              </a:ext>
            </a:extLst>
          </p:cNvPr>
          <p:cNvCxnSpPr>
            <a:cxnSpLocks/>
            <a:stCxn id="194" idx="0"/>
            <a:endCxn id="223" idx="4"/>
          </p:cNvCxnSpPr>
          <p:nvPr/>
        </p:nvCxnSpPr>
        <p:spPr>
          <a:xfrm flipV="1">
            <a:off x="8831716" y="945755"/>
            <a:ext cx="586258" cy="4722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54FDD80-EB67-8244-B76F-2FCD0D4B63D2}"/>
              </a:ext>
            </a:extLst>
          </p:cNvPr>
          <p:cNvCxnSpPr>
            <a:cxnSpLocks/>
            <a:stCxn id="194" idx="0"/>
            <a:endCxn id="222" idx="4"/>
          </p:cNvCxnSpPr>
          <p:nvPr/>
        </p:nvCxnSpPr>
        <p:spPr>
          <a:xfrm flipV="1">
            <a:off x="8831716" y="952636"/>
            <a:ext cx="197417" cy="4653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32A2443-431A-AE4D-B9F4-355265290A38}"/>
              </a:ext>
            </a:extLst>
          </p:cNvPr>
          <p:cNvCxnSpPr>
            <a:cxnSpLocks/>
            <a:stCxn id="194" idx="0"/>
            <a:endCxn id="221" idx="4"/>
          </p:cNvCxnSpPr>
          <p:nvPr/>
        </p:nvCxnSpPr>
        <p:spPr>
          <a:xfrm flipH="1" flipV="1">
            <a:off x="8644395" y="947484"/>
            <a:ext cx="187321" cy="470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9CFF62D-CB98-B747-96A8-85106C1E59B5}"/>
              </a:ext>
            </a:extLst>
          </p:cNvPr>
          <p:cNvCxnSpPr>
            <a:cxnSpLocks/>
            <a:stCxn id="194" idx="0"/>
            <a:endCxn id="220" idx="4"/>
          </p:cNvCxnSpPr>
          <p:nvPr/>
        </p:nvCxnSpPr>
        <p:spPr>
          <a:xfrm flipH="1" flipV="1">
            <a:off x="8260425" y="945957"/>
            <a:ext cx="571291" cy="4720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B242A25-8F23-DA41-B799-1D81CC745E08}"/>
              </a:ext>
            </a:extLst>
          </p:cNvPr>
          <p:cNvCxnSpPr>
            <a:cxnSpLocks/>
            <a:stCxn id="193" idx="0"/>
            <a:endCxn id="220" idx="4"/>
          </p:cNvCxnSpPr>
          <p:nvPr/>
        </p:nvCxnSpPr>
        <p:spPr>
          <a:xfrm flipH="1" flipV="1">
            <a:off x="8260425" y="945957"/>
            <a:ext cx="72890" cy="4620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E08B65A-66F0-8444-8FD4-FFAA652AA7BD}"/>
              </a:ext>
            </a:extLst>
          </p:cNvPr>
          <p:cNvCxnSpPr>
            <a:cxnSpLocks/>
            <a:stCxn id="193" idx="0"/>
            <a:endCxn id="221" idx="4"/>
          </p:cNvCxnSpPr>
          <p:nvPr/>
        </p:nvCxnSpPr>
        <p:spPr>
          <a:xfrm flipV="1">
            <a:off x="8333315" y="947484"/>
            <a:ext cx="311080" cy="460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CD1CF63-355E-7444-842E-9722FA6D519F}"/>
              </a:ext>
            </a:extLst>
          </p:cNvPr>
          <p:cNvCxnSpPr>
            <a:cxnSpLocks/>
            <a:stCxn id="193" idx="0"/>
            <a:endCxn id="222" idx="4"/>
          </p:cNvCxnSpPr>
          <p:nvPr/>
        </p:nvCxnSpPr>
        <p:spPr>
          <a:xfrm flipV="1">
            <a:off x="8333315" y="952636"/>
            <a:ext cx="695818" cy="4554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D07A6A1-5D45-BB41-BD2A-EB838A3B1383}"/>
              </a:ext>
            </a:extLst>
          </p:cNvPr>
          <p:cNvCxnSpPr>
            <a:cxnSpLocks/>
            <a:stCxn id="193" idx="0"/>
            <a:endCxn id="223" idx="4"/>
          </p:cNvCxnSpPr>
          <p:nvPr/>
        </p:nvCxnSpPr>
        <p:spPr>
          <a:xfrm flipV="1">
            <a:off x="8333315" y="945755"/>
            <a:ext cx="1084659" cy="4622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DCE9FDAF-371D-554B-9BEA-4D1288FCC89B}"/>
              </a:ext>
            </a:extLst>
          </p:cNvPr>
          <p:cNvCxnSpPr>
            <a:cxnSpLocks/>
            <a:stCxn id="193" idx="0"/>
            <a:endCxn id="225" idx="4"/>
          </p:cNvCxnSpPr>
          <p:nvPr/>
        </p:nvCxnSpPr>
        <p:spPr>
          <a:xfrm flipV="1">
            <a:off x="8333315" y="950907"/>
            <a:ext cx="1469397" cy="45714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Rounded Rectangle 398">
            <a:extLst>
              <a:ext uri="{FF2B5EF4-FFF2-40B4-BE49-F238E27FC236}">
                <a16:creationId xmlns:a16="http://schemas.microsoft.com/office/drawing/2014/main" id="{8663BE88-B0BF-2846-BB90-A4113208E63E}"/>
              </a:ext>
            </a:extLst>
          </p:cNvPr>
          <p:cNvSpPr/>
          <p:nvPr/>
        </p:nvSpPr>
        <p:spPr>
          <a:xfrm>
            <a:off x="7262043" y="774971"/>
            <a:ext cx="3167266" cy="1918798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82A8102-91DE-8645-9271-97672BC1E017}"/>
              </a:ext>
            </a:extLst>
          </p:cNvPr>
          <p:cNvSpPr txBox="1"/>
          <p:nvPr/>
        </p:nvSpPr>
        <p:spPr>
          <a:xfrm>
            <a:off x="9377478" y="149684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14550D-D5BE-1A4F-AC99-BCF0E50053BE}"/>
              </a:ext>
            </a:extLst>
          </p:cNvPr>
          <p:cNvSpPr txBox="1"/>
          <p:nvPr/>
        </p:nvSpPr>
        <p:spPr>
          <a:xfrm>
            <a:off x="6977067" y="2650417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Competitive Information Bottleneck</a:t>
            </a:r>
          </a:p>
        </p:txBody>
      </p: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0ED9185-D5EA-2A46-B98E-B2DBAF06A0D2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5623482" y="802309"/>
            <a:ext cx="1675828" cy="1655232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18CAC86-AB8A-AE4D-9381-BFDED4C87A94}"/>
              </a:ext>
            </a:extLst>
          </p:cNvPr>
          <p:cNvCxnSpPr>
            <a:cxnSpLocks/>
          </p:cNvCxnSpPr>
          <p:nvPr/>
        </p:nvCxnSpPr>
        <p:spPr>
          <a:xfrm flipV="1">
            <a:off x="5614088" y="2689641"/>
            <a:ext cx="1665916" cy="166814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Connector 418">
            <a:extLst>
              <a:ext uri="{FF2B5EF4-FFF2-40B4-BE49-F238E27FC236}">
                <a16:creationId xmlns:a16="http://schemas.microsoft.com/office/drawing/2014/main" id="{B4245050-7B7C-A044-9C27-4F6539FADC1C}"/>
              </a:ext>
            </a:extLst>
          </p:cNvPr>
          <p:cNvSpPr/>
          <p:nvPr/>
        </p:nvSpPr>
        <p:spPr>
          <a:xfrm>
            <a:off x="4593489" y="2357472"/>
            <a:ext cx="274320" cy="27432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337088B-4725-D741-B9A9-C22A9285FD57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739527" y="2688176"/>
            <a:ext cx="582" cy="2514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85E84DC1-969C-5341-9A98-ABBA316E61B4}"/>
              </a:ext>
            </a:extLst>
          </p:cNvPr>
          <p:cNvSpPr txBox="1"/>
          <p:nvPr/>
        </p:nvSpPr>
        <p:spPr>
          <a:xfrm>
            <a:off x="9619463" y="197529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98BF4A2F-5507-484F-9FDD-7E781463A500}"/>
              </a:ext>
            </a:extLst>
          </p:cNvPr>
          <p:cNvSpPr txBox="1"/>
          <p:nvPr/>
        </p:nvSpPr>
        <p:spPr>
          <a:xfrm>
            <a:off x="9605480" y="103246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54A45BB-0DF1-B842-8750-56642631082C}"/>
              </a:ext>
            </a:extLst>
          </p:cNvPr>
          <p:cNvSpPr txBox="1"/>
          <p:nvPr/>
        </p:nvSpPr>
        <p:spPr>
          <a:xfrm>
            <a:off x="4672515" y="2372650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0" dirty="0">
                <a:latin typeface="Gabriola" pitchFamily="82" charset="0"/>
                <a:ea typeface="STXinwei" panose="02010800040101010101" pitchFamily="2" charset="-122"/>
                <a:cs typeface="APPLE CHANCERY" panose="03020702040506060504" pitchFamily="66" charset="-79"/>
              </a:rPr>
              <a:t>N</a:t>
            </a:r>
            <a:endParaRPr lang="en-US" b="1" dirty="0">
              <a:latin typeface="Gabriola" pitchFamily="82" charset="0"/>
              <a:ea typeface="STXinwei" panose="02010800040101010101" pitchFamily="2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702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96" y="0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92" y="0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8" y="0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898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96" y="929898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0792" y="929898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188" y="929898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50" y="0"/>
            <a:ext cx="914400" cy="914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664" y="0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180" y="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5576" y="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972" y="0"/>
            <a:ext cx="914400" cy="914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6368" y="0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0450" y="929898"/>
            <a:ext cx="914400" cy="914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664" y="929898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03AA01-BB0D-8748-B309-ACA7CD753CD7}"/>
              </a:ext>
            </a:extLst>
          </p:cNvPr>
          <p:cNvSpPr txBox="1"/>
          <p:nvPr/>
        </p:nvSpPr>
        <p:spPr>
          <a:xfrm>
            <a:off x="735456" y="-586596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groups in FCVT_64_B12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47BDAF-2EDD-3E48-9218-2A842729C681}"/>
              </a:ext>
            </a:extLst>
          </p:cNvPr>
          <p:cNvSpPr txBox="1"/>
          <p:nvPr/>
        </p:nvSpPr>
        <p:spPr>
          <a:xfrm>
            <a:off x="1487834" y="6488668"/>
            <a:ext cx="19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heads in </a:t>
            </a:r>
            <a:r>
              <a:rPr lang="en-US" altLang="zh-CN" dirty="0" err="1"/>
              <a:t>ViT</a:t>
            </a:r>
            <a:r>
              <a:rPr lang="en-US" altLang="zh-CN" dirty="0"/>
              <a:t>-base</a:t>
            </a:r>
            <a:endParaRPr lang="en-US" dirty="0"/>
          </a:p>
        </p:txBody>
      </p:sp>
      <p:pic>
        <p:nvPicPr>
          <p:cNvPr id="56" name="Picture 55" descr="A picture containing grass, outdoor, standing, field&#10;&#10;Description automatically generated">
            <a:extLst>
              <a:ext uri="{FF2B5EF4-FFF2-40B4-BE49-F238E27FC236}">
                <a16:creationId xmlns:a16="http://schemas.microsoft.com/office/drawing/2014/main" id="{43052637-6642-584F-A35A-1B4FCE7999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180" y="929898"/>
            <a:ext cx="914400" cy="914400"/>
          </a:xfrm>
          <a:prstGeom prst="rect">
            <a:avLst/>
          </a:prstGeom>
        </p:spPr>
      </p:pic>
      <p:pic>
        <p:nvPicPr>
          <p:cNvPr id="58" name="Picture 57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3B1A40A-B3C4-3641-B1DC-22156ADCBC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15576" y="929898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6869451B-37FA-514B-B45B-A8B35AC4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972" y="929898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872488B5-85D3-F243-BA77-C8D8FA90F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6368" y="929898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indoor&#10;&#10;Description automatically generated">
            <a:extLst>
              <a:ext uri="{FF2B5EF4-FFF2-40B4-BE49-F238E27FC236}">
                <a16:creationId xmlns:a16="http://schemas.microsoft.com/office/drawing/2014/main" id="{CFC12CFC-408D-3F48-8062-EAC57F82D5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945898"/>
            <a:ext cx="914400" cy="914400"/>
          </a:xfrm>
          <a:prstGeom prst="rect">
            <a:avLst/>
          </a:prstGeom>
        </p:spPr>
      </p:pic>
      <p:pic>
        <p:nvPicPr>
          <p:cNvPr id="82" name="Picture 81" descr="A stethoscope on a table&#10;&#10;Description automatically generated with low confidence">
            <a:extLst>
              <a:ext uri="{FF2B5EF4-FFF2-40B4-BE49-F238E27FC236}">
                <a16:creationId xmlns:a16="http://schemas.microsoft.com/office/drawing/2014/main" id="{AF16C795-7528-1641-B47A-9762E04A4C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396" y="1945898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up&#10;&#10;Description automatically generated">
            <a:extLst>
              <a:ext uri="{FF2B5EF4-FFF2-40B4-BE49-F238E27FC236}">
                <a16:creationId xmlns:a16="http://schemas.microsoft.com/office/drawing/2014/main" id="{CB48FF59-430A-4144-88B0-AD8FCB9FBF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0792" y="1945898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1D0BBA-962C-AF4C-B2B6-D08C9EB921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36188" y="1945898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indoor&#10;&#10;Description automatically generated">
            <a:extLst>
              <a:ext uri="{FF2B5EF4-FFF2-40B4-BE49-F238E27FC236}">
                <a16:creationId xmlns:a16="http://schemas.microsoft.com/office/drawing/2014/main" id="{7869B5FF-1FBC-FA41-83C4-1D4F5B10F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875796"/>
            <a:ext cx="914400" cy="914400"/>
          </a:xfrm>
          <a:prstGeom prst="rect">
            <a:avLst/>
          </a:prstGeom>
        </p:spPr>
      </p:pic>
      <p:pic>
        <p:nvPicPr>
          <p:cNvPr id="90" name="Picture 89" descr="A close-up of a stethoscope and a glass of liquid&#10;&#10;Description automatically generated with low confidence">
            <a:extLst>
              <a:ext uri="{FF2B5EF4-FFF2-40B4-BE49-F238E27FC236}">
                <a16:creationId xmlns:a16="http://schemas.microsoft.com/office/drawing/2014/main" id="{9E498BC0-4D5B-C848-B8A4-560D0C49A1A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396" y="2875796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up&#10;&#10;Description automatically generated">
            <a:extLst>
              <a:ext uri="{FF2B5EF4-FFF2-40B4-BE49-F238E27FC236}">
                <a16:creationId xmlns:a16="http://schemas.microsoft.com/office/drawing/2014/main" id="{21F7DCE5-7713-1842-A58E-37A31D3643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0792" y="2875796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indoor&#10;&#10;Description automatically generated">
            <a:extLst>
              <a:ext uri="{FF2B5EF4-FFF2-40B4-BE49-F238E27FC236}">
                <a16:creationId xmlns:a16="http://schemas.microsoft.com/office/drawing/2014/main" id="{D96F3585-F3E1-1546-997B-6C089C03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6188" y="2875796"/>
            <a:ext cx="914400" cy="914400"/>
          </a:xfrm>
          <a:prstGeom prst="rect">
            <a:avLst/>
          </a:prstGeom>
        </p:spPr>
      </p:pic>
      <p:pic>
        <p:nvPicPr>
          <p:cNvPr id="96" name="Picture 9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95F691D-51B9-D74B-BD30-91084FD758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50" y="1945898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AC70B450-C3FC-6E42-8739-58E284B762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3664" y="1945898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A87200B-0E5B-EA40-A037-BB156C7667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70180" y="1945898"/>
            <a:ext cx="914400" cy="914400"/>
          </a:xfrm>
          <a:prstGeom prst="rect">
            <a:avLst/>
          </a:prstGeom>
        </p:spPr>
      </p:pic>
      <p:pic>
        <p:nvPicPr>
          <p:cNvPr id="102" name="Picture 101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E284E822-CEC4-9943-80C4-C081D95B95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15576" y="1945898"/>
            <a:ext cx="914400" cy="914400"/>
          </a:xfrm>
          <a:prstGeom prst="rect">
            <a:avLst/>
          </a:prstGeom>
        </p:spPr>
      </p:pic>
      <p:pic>
        <p:nvPicPr>
          <p:cNvPr id="104" name="Picture 103" descr="A cup of coffee with a spoon&#10;&#10;Description automatically generated with medium confidence">
            <a:extLst>
              <a:ext uri="{FF2B5EF4-FFF2-40B4-BE49-F238E27FC236}">
                <a16:creationId xmlns:a16="http://schemas.microsoft.com/office/drawing/2014/main" id="{DA6B11A5-5835-4A41-9C99-AC6D459D78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0972" y="1945898"/>
            <a:ext cx="914400" cy="914400"/>
          </a:xfrm>
          <a:prstGeom prst="rect">
            <a:avLst/>
          </a:prstGeom>
        </p:spPr>
      </p:pic>
      <p:pic>
        <p:nvPicPr>
          <p:cNvPr id="106" name="Picture 105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2A133C4-CB06-D54E-A46B-3472716395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06368" y="1945898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658BCCB-D453-214F-A0FD-71AC98B7B34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80450" y="2875796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78063DA-9485-7245-8373-7A3931238C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23664" y="2875796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427EBBDD-8CB0-A748-B1A2-B9CE42BB122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70180" y="2875796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97EFAB59-9ABA-0B49-B799-F0F08ED7BB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15576" y="2875796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09C6D2F-FC21-5648-843B-FC65994094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360972" y="287579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3E08881-FB24-FC45-95A6-ECC8550A46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306368" y="2875796"/>
            <a:ext cx="914400" cy="914400"/>
          </a:xfrm>
          <a:prstGeom prst="rect">
            <a:avLst/>
          </a:prstGeom>
        </p:spPr>
      </p:pic>
      <p:pic>
        <p:nvPicPr>
          <p:cNvPr id="120" name="Picture 119" descr="A picture containing skiing, building, outdoor, rink&#10;&#10;Description automatically generated">
            <a:extLst>
              <a:ext uri="{FF2B5EF4-FFF2-40B4-BE49-F238E27FC236}">
                <a16:creationId xmlns:a16="http://schemas.microsoft.com/office/drawing/2014/main" id="{81A284DC-831D-2842-8B47-8B2B1826BB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580450" y="3898682"/>
            <a:ext cx="914400" cy="914400"/>
          </a:xfrm>
          <a:prstGeom prst="rect">
            <a:avLst/>
          </a:prstGeom>
        </p:spPr>
      </p:pic>
      <p:pic>
        <p:nvPicPr>
          <p:cNvPr id="122" name="Picture 121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E796B468-CF27-974A-BC92-E0FE557436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23664" y="3898682"/>
            <a:ext cx="914400" cy="914400"/>
          </a:xfrm>
          <a:prstGeom prst="rect">
            <a:avLst/>
          </a:prstGeom>
        </p:spPr>
      </p:pic>
      <p:pic>
        <p:nvPicPr>
          <p:cNvPr id="126" name="Picture 125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F023445-1BF0-C247-8E63-3F12BF5649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70180" y="3898682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skiing, rink, building, outdoor&#10;&#10;Description automatically generated">
            <a:extLst>
              <a:ext uri="{FF2B5EF4-FFF2-40B4-BE49-F238E27FC236}">
                <a16:creationId xmlns:a16="http://schemas.microsoft.com/office/drawing/2014/main" id="{EBC67A90-5CF9-E440-B73B-B8E8ABAE3C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15576" y="3898682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skiing, rink, building, snow&#10;&#10;Description automatically generated">
            <a:extLst>
              <a:ext uri="{FF2B5EF4-FFF2-40B4-BE49-F238E27FC236}">
                <a16:creationId xmlns:a16="http://schemas.microsoft.com/office/drawing/2014/main" id="{65A0AD09-BAB3-4B42-BAF4-681E993A7FC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60972" y="3898682"/>
            <a:ext cx="914400" cy="914400"/>
          </a:xfrm>
          <a:prstGeom prst="rect">
            <a:avLst/>
          </a:prstGeom>
        </p:spPr>
      </p:pic>
      <p:pic>
        <p:nvPicPr>
          <p:cNvPr id="132" name="Picture 131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1F86EC5A-8436-4F43-A247-752AF1D71F1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06368" y="3898682"/>
            <a:ext cx="914400" cy="914400"/>
          </a:xfrm>
          <a:prstGeom prst="rect">
            <a:avLst/>
          </a:prstGeom>
        </p:spPr>
      </p:pic>
      <p:pic>
        <p:nvPicPr>
          <p:cNvPr id="134" name="Picture 13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E51E1D6F-00D7-7B4D-8656-BACE72279E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0450" y="482858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skiing, outdoor, rink, snow&#10;&#10;Description automatically generated">
            <a:extLst>
              <a:ext uri="{FF2B5EF4-FFF2-40B4-BE49-F238E27FC236}">
                <a16:creationId xmlns:a16="http://schemas.microsoft.com/office/drawing/2014/main" id="{AB6E4753-4068-2647-9554-F2DF088CAF7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3664" y="4828580"/>
            <a:ext cx="914400" cy="914400"/>
          </a:xfrm>
          <a:prstGeom prst="rect">
            <a:avLst/>
          </a:prstGeom>
        </p:spPr>
      </p:pic>
      <p:pic>
        <p:nvPicPr>
          <p:cNvPr id="138" name="Picture 137" descr="A picture containing building, orange, rink&#10;&#10;Description automatically generated">
            <a:extLst>
              <a:ext uri="{FF2B5EF4-FFF2-40B4-BE49-F238E27FC236}">
                <a16:creationId xmlns:a16="http://schemas.microsoft.com/office/drawing/2014/main" id="{5E2C8E57-285C-EF4A-9B2A-E74A079454D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70180" y="4828580"/>
            <a:ext cx="914400" cy="914400"/>
          </a:xfrm>
          <a:prstGeom prst="rect">
            <a:avLst/>
          </a:prstGeom>
        </p:spPr>
      </p:pic>
      <p:pic>
        <p:nvPicPr>
          <p:cNvPr id="140" name="Picture 139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685B6E28-B80C-7741-BF32-ADC5755A15F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15576" y="482858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skiing, rink, outdoor, building&#10;&#10;Description automatically generated">
            <a:extLst>
              <a:ext uri="{FF2B5EF4-FFF2-40B4-BE49-F238E27FC236}">
                <a16:creationId xmlns:a16="http://schemas.microsoft.com/office/drawing/2014/main" id="{BB47C0D0-EFF3-CC4E-9DC4-A624C9DE9D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360972" y="4828580"/>
            <a:ext cx="914400" cy="914400"/>
          </a:xfrm>
          <a:prstGeom prst="rect">
            <a:avLst/>
          </a:prstGeom>
        </p:spPr>
      </p:pic>
      <p:pic>
        <p:nvPicPr>
          <p:cNvPr id="144" name="Picture 143" descr="A picture containing building, outdoor, rink, skiing&#10;&#10;Description automatically generated">
            <a:extLst>
              <a:ext uri="{FF2B5EF4-FFF2-40B4-BE49-F238E27FC236}">
                <a16:creationId xmlns:a16="http://schemas.microsoft.com/office/drawing/2014/main" id="{D1C7E642-B914-7445-8A3F-888264394B4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06368" y="4828580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97EFEE2-4D69-F942-ABE4-57076D99E5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0" y="3898682"/>
            <a:ext cx="914400" cy="914400"/>
          </a:xfrm>
          <a:prstGeom prst="rect">
            <a:avLst/>
          </a:prstGeom>
        </p:spPr>
      </p:pic>
      <p:pic>
        <p:nvPicPr>
          <p:cNvPr id="148" name="Picture 147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240EF1B2-0DE7-704D-9705-6C39030A9BA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5396" y="3898682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text&#10;&#10;Description automatically generated">
            <a:extLst>
              <a:ext uri="{FF2B5EF4-FFF2-40B4-BE49-F238E27FC236}">
                <a16:creationId xmlns:a16="http://schemas.microsoft.com/office/drawing/2014/main" id="{889E3ACA-0B23-2944-8D4B-C454D807588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90792" y="3898682"/>
            <a:ext cx="914400" cy="914400"/>
          </a:xfrm>
          <a:prstGeom prst="rect">
            <a:avLst/>
          </a:prstGeom>
        </p:spPr>
      </p:pic>
      <p:pic>
        <p:nvPicPr>
          <p:cNvPr id="152" name="Picture 151" descr="A picture containing text&#10;&#10;Description automatically generated">
            <a:extLst>
              <a:ext uri="{FF2B5EF4-FFF2-40B4-BE49-F238E27FC236}">
                <a16:creationId xmlns:a16="http://schemas.microsoft.com/office/drawing/2014/main" id="{993DD977-27E6-2242-AD17-7EDB72FCB38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6188" y="3898682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80133FA-B53B-8D43-80F7-98B2A234E23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4828580"/>
            <a:ext cx="914400" cy="914400"/>
          </a:xfrm>
          <a:prstGeom prst="rect">
            <a:avLst/>
          </a:prstGeom>
        </p:spPr>
      </p:pic>
      <p:pic>
        <p:nvPicPr>
          <p:cNvPr id="156" name="Picture 155" descr="A picture containing floor, building, rink, ice hockey&#10;&#10;Description automatically generated">
            <a:extLst>
              <a:ext uri="{FF2B5EF4-FFF2-40B4-BE49-F238E27FC236}">
                <a16:creationId xmlns:a16="http://schemas.microsoft.com/office/drawing/2014/main" id="{4358A10E-7E60-3048-8F50-E54EA9F40F9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5396" y="4828580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text&#10;&#10;Description automatically generated">
            <a:extLst>
              <a:ext uri="{FF2B5EF4-FFF2-40B4-BE49-F238E27FC236}">
                <a16:creationId xmlns:a16="http://schemas.microsoft.com/office/drawing/2014/main" id="{9633F9FA-85EA-DF46-AE54-4D1DC095590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890792" y="4828580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4331DEC6-AD43-824D-98FF-AF1BB9F0285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836188" y="4828580"/>
            <a:ext cx="914400" cy="914400"/>
          </a:xfrm>
          <a:prstGeom prst="rect">
            <a:avLst/>
          </a:prstGeom>
        </p:spPr>
      </p:pic>
      <p:pic>
        <p:nvPicPr>
          <p:cNvPr id="164" name="Picture 16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D335840F-38D5-734C-B250-83D765AA7D1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42494" y="4310162"/>
            <a:ext cx="1005840" cy="1005840"/>
          </a:xfrm>
          <a:prstGeom prst="rect">
            <a:avLst/>
          </a:prstGeom>
        </p:spPr>
      </p:pic>
      <p:pic>
        <p:nvPicPr>
          <p:cNvPr id="166" name="Picture 165" descr="A cup of coffee&#10;&#10;Description automatically generated with low confidence">
            <a:extLst>
              <a:ext uri="{FF2B5EF4-FFF2-40B4-BE49-F238E27FC236}">
                <a16:creationId xmlns:a16="http://schemas.microsoft.com/office/drawing/2014/main" id="{6E40D20E-0A6F-9541-9CB3-B6394861FCF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542494" y="2357378"/>
            <a:ext cx="1005840" cy="1005840"/>
          </a:xfrm>
          <a:prstGeom prst="rect">
            <a:avLst/>
          </a:prstGeom>
        </p:spPr>
      </p:pic>
      <p:pic>
        <p:nvPicPr>
          <p:cNvPr id="168" name="Picture 167" descr="A goose walking on grass&#10;&#10;Description automatically generated with low confidence">
            <a:extLst>
              <a:ext uri="{FF2B5EF4-FFF2-40B4-BE49-F238E27FC236}">
                <a16:creationId xmlns:a16="http://schemas.microsoft.com/office/drawing/2014/main" id="{5F115265-3502-2C47-8F1D-8B9F40B7C63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42494" y="4114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206</Words>
  <Application>Microsoft Macintosh PowerPoint</Application>
  <PresentationFormat>Widescreen</PresentationFormat>
  <Paragraphs>82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Gabriola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136</cp:revision>
  <dcterms:created xsi:type="dcterms:W3CDTF">2022-03-28T20:24:09Z</dcterms:created>
  <dcterms:modified xsi:type="dcterms:W3CDTF">2022-05-19T02:24:27Z</dcterms:modified>
</cp:coreProperties>
</file>